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02"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C677B-F6FF-4EDC-9AFF-16BC117E50CA}" type="datetimeFigureOut">
              <a:rPr lang="en-US" smtClean="0"/>
              <a:t>5/3/2015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B0657-398D-4E2A-808E-A949EE9BB7F8}" type="slidenum">
              <a:rPr lang="en-US" smtClean="0"/>
              <a:t>‹#›</a:t>
            </a:fld>
            <a:endParaRPr lang="en-US"/>
          </a:p>
        </p:txBody>
      </p:sp>
    </p:spTree>
    <p:extLst>
      <p:ext uri="{BB962C8B-B14F-4D97-AF65-F5344CB8AC3E}">
        <p14:creationId xmlns:p14="http://schemas.microsoft.com/office/powerpoint/2010/main" val="56585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CEBA0-72D5-485B-B238-D55978D62FBE}"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169832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CEBA0-72D5-485B-B238-D55978D62FBE}"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33888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CEBA0-72D5-485B-B238-D55978D62FBE}"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428765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CEBA0-72D5-485B-B238-D55978D62FBE}"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270462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CEBA0-72D5-485B-B238-D55978D62FBE}" type="datetimeFigureOut">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356142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CEBA0-72D5-485B-B238-D55978D62FBE}"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160101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CEBA0-72D5-485B-B238-D55978D62FBE}" type="datetimeFigureOut">
              <a:rPr lang="en-US" smtClean="0"/>
              <a:t>5/3/2015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37464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CEBA0-72D5-485B-B238-D55978D62FBE}" type="datetimeFigureOut">
              <a:rPr lang="en-US" smtClean="0"/>
              <a:t>5/3/2015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210254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CEBA0-72D5-485B-B238-D55978D62FBE}" type="datetimeFigureOut">
              <a:rPr lang="en-US" smtClean="0"/>
              <a:t>5/3/2015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115284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CEBA0-72D5-485B-B238-D55978D62FBE}"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55656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CEBA0-72D5-485B-B238-D55978D62FBE}" type="datetimeFigureOut">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466B4-9EB6-4DC6-8FE5-42BC30E5E4BA}" type="slidenum">
              <a:rPr lang="en-US" smtClean="0"/>
              <a:t>‹#›</a:t>
            </a:fld>
            <a:endParaRPr lang="en-US"/>
          </a:p>
        </p:txBody>
      </p:sp>
    </p:spTree>
    <p:extLst>
      <p:ext uri="{BB962C8B-B14F-4D97-AF65-F5344CB8AC3E}">
        <p14:creationId xmlns:p14="http://schemas.microsoft.com/office/powerpoint/2010/main" val="186277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CEBA0-72D5-485B-B238-D55978D62FBE}" type="datetimeFigureOut">
              <a:rPr lang="en-US" smtClean="0"/>
              <a:t>5/3/2015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466B4-9EB6-4DC6-8FE5-42BC30E5E4BA}" type="slidenum">
              <a:rPr lang="en-US" smtClean="0"/>
              <a:t>‹#›</a:t>
            </a:fld>
            <a:endParaRPr lang="en-US"/>
          </a:p>
        </p:txBody>
      </p:sp>
    </p:spTree>
    <p:extLst>
      <p:ext uri="{BB962C8B-B14F-4D97-AF65-F5344CB8AC3E}">
        <p14:creationId xmlns:p14="http://schemas.microsoft.com/office/powerpoint/2010/main" val="365141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microsoft.com/office/2007/relationships/hdphoto" Target="../media/hdphoto12.wdp"/></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microsoft.com/office/2007/relationships/hdphoto" Target="../media/hdphoto13.wdp"/></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microsoft.com/office/2007/relationships/hdphoto" Target="../media/hdphoto14.wdp"/></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microsoft.com/office/2007/relationships/hdphoto" Target="../media/hdphoto15.wdp"/></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microsoft.com/office/2007/relationships/hdphoto" Target="../media/hdphoto16.wdp"/></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7.wdp"/></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accpeuropa.com/wp-content/uploads/2012/03/ber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0"/>
            <a:ext cx="917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1676400"/>
            <a:ext cx="6553200" cy="160020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00100" y="2133600"/>
            <a:ext cx="7772400" cy="1470025"/>
          </a:xfrm>
        </p:spPr>
        <p:txBody>
          <a:bodyPr>
            <a:normAutofit fontScale="90000"/>
          </a:bodyPr>
          <a:lstStyle/>
          <a:p>
            <a:r>
              <a:rPr lang="en-US" dirty="0" smtClean="0"/>
              <a:t>2015 Fruits, Nuts and Berries Identification</a:t>
            </a:r>
            <a:br>
              <a:rPr lang="en-US" dirty="0" smtClean="0"/>
            </a:br>
            <a:endParaRPr lang="en-US" dirty="0"/>
          </a:p>
        </p:txBody>
      </p:sp>
      <p:sp>
        <p:nvSpPr>
          <p:cNvPr id="5" name="Rectangle 4"/>
          <p:cNvSpPr/>
          <p:nvPr/>
        </p:nvSpPr>
        <p:spPr>
          <a:xfrm>
            <a:off x="1981200" y="4267200"/>
            <a:ext cx="518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4343400"/>
            <a:ext cx="6400800" cy="685800"/>
          </a:xfrm>
        </p:spPr>
        <p:txBody>
          <a:bodyPr/>
          <a:lstStyle/>
          <a:p>
            <a:r>
              <a:rPr lang="en-US" i="1" dirty="0" smtClean="0">
                <a:solidFill>
                  <a:schemeClr val="tx1"/>
                </a:solidFill>
              </a:rPr>
              <a:t>State FFA Horticulture CDE</a:t>
            </a:r>
            <a:endParaRPr lang="en-US" i="1" dirty="0">
              <a:solidFill>
                <a:schemeClr val="tx1"/>
              </a:solidFill>
            </a:endParaRPr>
          </a:p>
        </p:txBody>
      </p:sp>
    </p:spTree>
    <p:extLst>
      <p:ext uri="{BB962C8B-B14F-4D97-AF65-F5344CB8AC3E}">
        <p14:creationId xmlns:p14="http://schemas.microsoft.com/office/powerpoint/2010/main" val="3534755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218" name="Picture 2" descr="C:\Users\susan\Desktop\2015 FFA Hort Contest\Small\FFA Hort 2015 (116).jpg"/>
          <p:cNvPicPr>
            <a:picLocks noChangeAspect="1" noChangeArrowheads="1"/>
          </p:cNvPicPr>
          <p:nvPr/>
        </p:nvPicPr>
        <p:blipFill rotWithShape="1">
          <a:blip r:embed="rId2">
            <a:extLst>
              <a:ext uri="{28A0092B-C50C-407E-A947-70E740481C1C}">
                <a14:useLocalDpi xmlns:a14="http://schemas.microsoft.com/office/drawing/2010/main" val="0"/>
              </a:ext>
            </a:extLst>
          </a:blip>
          <a:srcRect l="24885" r="21782"/>
          <a:stretch/>
        </p:blipFill>
        <p:spPr bwMode="auto">
          <a:xfrm>
            <a:off x="152400" y="228600"/>
            <a:ext cx="16002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16).jpg"/>
          <p:cNvPicPr>
            <a:picLocks noChangeAspect="1" noChangeArrowheads="1"/>
          </p:cNvPicPr>
          <p:nvPr/>
        </p:nvPicPr>
        <p:blipFill rotWithShape="1">
          <a:blip r:embed="rId2">
            <a:extLst>
              <a:ext uri="{28A0092B-C50C-407E-A947-70E740481C1C}">
                <a14:useLocalDpi xmlns:a14="http://schemas.microsoft.com/office/drawing/2010/main" val="0"/>
              </a:ext>
            </a:extLst>
          </a:blip>
          <a:srcRect l="24885" t="452" r="21782" b="23354"/>
          <a:stretch/>
        </p:blipFill>
        <p:spPr bwMode="auto">
          <a:xfrm>
            <a:off x="3276599" y="0"/>
            <a:ext cx="36003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17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43" name="Picture 3" descr="C:\Users\susan\Desktop\2015 FFA Hort Contest\Small\FFA Hort 2015 (18).jpg"/>
          <p:cNvPicPr>
            <a:picLocks noChangeAspect="1" noChangeArrowheads="1"/>
          </p:cNvPicPr>
          <p:nvPr/>
        </p:nvPicPr>
        <p:blipFill rotWithShape="1">
          <a:blip r:embed="rId2">
            <a:extLst>
              <a:ext uri="{28A0092B-C50C-407E-A947-70E740481C1C}">
                <a14:useLocalDpi xmlns:a14="http://schemas.microsoft.com/office/drawing/2010/main" val="0"/>
              </a:ext>
            </a:extLst>
          </a:blip>
          <a:srcRect l="15365" r="18848"/>
          <a:stretch/>
        </p:blipFill>
        <p:spPr bwMode="auto">
          <a:xfrm>
            <a:off x="0" y="-7620"/>
            <a:ext cx="3657600" cy="41698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usan\Desktop\2015 FFA Hort Contest\Small\FFA Hort 2015 (1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7903" t="17936" r="37579" b="53435"/>
          <a:stretch/>
        </p:blipFill>
        <p:spPr bwMode="auto">
          <a:xfrm>
            <a:off x="3874769" y="1771650"/>
            <a:ext cx="5285767"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usan\Desktop\2015 FFA Hort Contest\Small\FFA Hort 2015 (11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276" t="25603" r="24820" b="37198"/>
          <a:stretch/>
        </p:blipFill>
        <p:spPr bwMode="auto">
          <a:xfrm>
            <a:off x="3429000" y="1752600"/>
            <a:ext cx="5074920" cy="4757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17).jpg"/>
          <p:cNvPicPr>
            <a:picLocks noChangeAspect="1" noChangeArrowheads="1"/>
          </p:cNvPicPr>
          <p:nvPr/>
        </p:nvPicPr>
        <p:blipFill rotWithShape="1">
          <a:blip r:embed="rId4">
            <a:extLst>
              <a:ext uri="{28A0092B-C50C-407E-A947-70E740481C1C}">
                <a14:useLocalDpi xmlns:a14="http://schemas.microsoft.com/office/drawing/2010/main" val="0"/>
              </a:ext>
            </a:extLst>
          </a:blip>
          <a:srcRect t="8243"/>
          <a:stretch/>
        </p:blipFill>
        <p:spPr bwMode="auto">
          <a:xfrm>
            <a:off x="-23129" y="0"/>
            <a:ext cx="3299729" cy="40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9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18).jpg"/>
          <p:cNvPicPr>
            <a:picLocks noChangeAspect="1" noChangeArrowheads="1"/>
          </p:cNvPicPr>
          <p:nvPr/>
        </p:nvPicPr>
        <p:blipFill rotWithShape="1">
          <a:blip r:embed="rId2">
            <a:extLst>
              <a:ext uri="{28A0092B-C50C-407E-A947-70E740481C1C}">
                <a14:useLocalDpi xmlns:a14="http://schemas.microsoft.com/office/drawing/2010/main" val="0"/>
              </a:ext>
            </a:extLst>
          </a:blip>
          <a:srcRect t="8629"/>
          <a:stretch/>
        </p:blipFill>
        <p:spPr bwMode="auto">
          <a:xfrm>
            <a:off x="3810" y="0"/>
            <a:ext cx="3124200" cy="3806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1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313" t="15482" r="25144" b="47556"/>
          <a:stretch/>
        </p:blipFill>
        <p:spPr bwMode="auto">
          <a:xfrm>
            <a:off x="3886200" y="1219200"/>
            <a:ext cx="482599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16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19).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0889" t="13222" r="16222" b="52056"/>
          <a:stretch/>
        </p:blipFill>
        <p:spPr bwMode="auto">
          <a:xfrm>
            <a:off x="2819400" y="1524000"/>
            <a:ext cx="5693054"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263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20).jpg"/>
          <p:cNvPicPr>
            <a:picLocks noChangeAspect="1" noChangeArrowheads="1"/>
          </p:cNvPicPr>
          <p:nvPr/>
        </p:nvPicPr>
        <p:blipFill rotWithShape="1">
          <a:blip r:embed="rId2">
            <a:extLst>
              <a:ext uri="{28A0092B-C50C-407E-A947-70E740481C1C}">
                <a14:useLocalDpi xmlns:a14="http://schemas.microsoft.com/office/drawing/2010/main" val="0"/>
              </a:ext>
            </a:extLst>
          </a:blip>
          <a:srcRect l="37509" t="41229" r="41019" b="40903"/>
          <a:stretch/>
        </p:blipFill>
        <p:spPr bwMode="auto">
          <a:xfrm>
            <a:off x="1777365" y="4110989"/>
            <a:ext cx="3760470" cy="234696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C:\Users\susan\Desktop\2015 FFA Hort Contest\Small\FFA Hort 2015 (12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4234" r="8791" b="60645"/>
          <a:stretch/>
        </p:blipFill>
        <p:spPr bwMode="auto">
          <a:xfrm>
            <a:off x="3657600" y="1478280"/>
            <a:ext cx="5089352" cy="263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17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21).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89" r="20305"/>
          <a:stretch/>
        </p:blipFill>
        <p:spPr bwMode="auto">
          <a:xfrm>
            <a:off x="0" y="1"/>
            <a:ext cx="2286000" cy="3002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21).jpg"/>
          <p:cNvPicPr>
            <a:picLocks noChangeAspect="1" noChangeArrowheads="1"/>
          </p:cNvPicPr>
          <p:nvPr/>
        </p:nvPicPr>
        <p:blipFill rotWithShape="1">
          <a:blip r:embed="rId2">
            <a:extLst>
              <a:ext uri="{28A0092B-C50C-407E-A947-70E740481C1C}">
                <a14:useLocalDpi xmlns:a14="http://schemas.microsoft.com/office/drawing/2010/main" val="0"/>
              </a:ext>
            </a:extLst>
          </a:blip>
          <a:srcRect l="30869" t="14341" r="40863" b="45304"/>
          <a:stretch/>
        </p:blipFill>
        <p:spPr bwMode="auto">
          <a:xfrm>
            <a:off x="3238500" y="1501141"/>
            <a:ext cx="4267200" cy="456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2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828" r="20609"/>
          <a:stretch/>
        </p:blipFill>
        <p:spPr bwMode="auto">
          <a:xfrm>
            <a:off x="-15509" y="0"/>
            <a:ext cx="2394207"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2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2381" t="5886" r="32541" b="55018"/>
          <a:stretch/>
        </p:blipFill>
        <p:spPr bwMode="auto">
          <a:xfrm>
            <a:off x="3048000" y="1559718"/>
            <a:ext cx="5009214" cy="418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95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5279" r="18782"/>
          <a:stretch/>
        </p:blipFill>
        <p:spPr bwMode="auto">
          <a:xfrm>
            <a:off x="152400" y="228600"/>
            <a:ext cx="2301240" cy="2617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23).jpg"/>
          <p:cNvPicPr>
            <a:picLocks noChangeAspect="1" noChangeArrowheads="1"/>
          </p:cNvPicPr>
          <p:nvPr/>
        </p:nvPicPr>
        <p:blipFill rotWithShape="1">
          <a:blip r:embed="rId2">
            <a:extLst>
              <a:ext uri="{28A0092B-C50C-407E-A947-70E740481C1C}">
                <a14:useLocalDpi xmlns:a14="http://schemas.microsoft.com/office/drawing/2010/main" val="0"/>
              </a:ext>
            </a:extLst>
          </a:blip>
          <a:srcRect l="20692" t="17715" r="25277" b="38391"/>
          <a:stretch/>
        </p:blipFill>
        <p:spPr bwMode="auto">
          <a:xfrm>
            <a:off x="2667000" y="1905000"/>
            <a:ext cx="625318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16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970"/>
          <a:stretch/>
        </p:blipFill>
        <p:spPr bwMode="auto">
          <a:xfrm>
            <a:off x="152400" y="152400"/>
            <a:ext cx="3067050" cy="2116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2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760" t="33095" r="29621" b="33095"/>
          <a:stretch/>
        </p:blipFill>
        <p:spPr bwMode="auto">
          <a:xfrm>
            <a:off x="3242310" y="2658259"/>
            <a:ext cx="4248150" cy="351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26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C:\Users\susan\Desktop\2015 FFA Hort Contest\Small\FFA Hort 2015 (106).jpg"/>
          <p:cNvPicPr>
            <a:picLocks noChangeAspect="1" noChangeArrowheads="1"/>
          </p:cNvPicPr>
          <p:nvPr/>
        </p:nvPicPr>
        <p:blipFill rotWithShape="1">
          <a:blip r:embed="rId2">
            <a:extLst>
              <a:ext uri="{28A0092B-C50C-407E-A947-70E740481C1C}">
                <a14:useLocalDpi xmlns:a14="http://schemas.microsoft.com/office/drawing/2010/main" val="0"/>
              </a:ext>
            </a:extLst>
          </a:blip>
          <a:srcRect l="23655" r="15584"/>
          <a:stretch/>
        </p:blipFill>
        <p:spPr bwMode="auto">
          <a:xfrm>
            <a:off x="0" y="0"/>
            <a:ext cx="2280285" cy="2814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06).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53" t="18782" r="36650" b="55329"/>
          <a:stretch/>
        </p:blipFill>
        <p:spPr bwMode="auto">
          <a:xfrm>
            <a:off x="3124200" y="2057400"/>
            <a:ext cx="4374106" cy="320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6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13" r="22183"/>
          <a:stretch/>
        </p:blipFill>
        <p:spPr bwMode="auto">
          <a:xfrm>
            <a:off x="105023" y="152400"/>
            <a:ext cx="1885950" cy="2345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usan\Desktop\2015 FFA Hort Contest\FFA Hort 2015 (12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4194" t="7483" r="30788" b="62188"/>
          <a:stretch/>
        </p:blipFill>
        <p:spPr bwMode="auto">
          <a:xfrm>
            <a:off x="2452914" y="2497931"/>
            <a:ext cx="5779796" cy="292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17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1).jpg"/>
          <p:cNvPicPr>
            <a:picLocks noChangeAspect="1" noChangeArrowheads="1"/>
          </p:cNvPicPr>
          <p:nvPr/>
        </p:nvPicPr>
        <p:blipFill rotWithShape="1">
          <a:blip r:embed="rId2">
            <a:extLst>
              <a:ext uri="{28A0092B-C50C-407E-A947-70E740481C1C}">
                <a14:useLocalDpi xmlns:a14="http://schemas.microsoft.com/office/drawing/2010/main" val="0"/>
              </a:ext>
            </a:extLst>
          </a:blip>
          <a:srcRect l="17343" r="13469"/>
          <a:stretch/>
        </p:blipFill>
        <p:spPr bwMode="auto">
          <a:xfrm>
            <a:off x="152400" y="140970"/>
            <a:ext cx="281178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usan\Desktop\2015 FFA Hort Contest\Small\FFA Hort 2015 (2).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48001" y="2286000"/>
            <a:ext cx="6095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622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3).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75" r="27462"/>
          <a:stretch/>
        </p:blipFill>
        <p:spPr bwMode="auto">
          <a:xfrm>
            <a:off x="145270" y="76200"/>
            <a:ext cx="1805456" cy="2662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1257" t="16812" r="34329" b="51246"/>
          <a:stretch/>
        </p:blipFill>
        <p:spPr bwMode="auto">
          <a:xfrm>
            <a:off x="2819400" y="1143000"/>
            <a:ext cx="4386112" cy="430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26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4).jpg"/>
          <p:cNvPicPr>
            <a:picLocks noChangeAspect="1" noChangeArrowheads="1"/>
          </p:cNvPicPr>
          <p:nvPr/>
        </p:nvPicPr>
        <p:blipFill rotWithShape="1">
          <a:blip r:embed="rId2">
            <a:extLst>
              <a:ext uri="{28A0092B-C50C-407E-A947-70E740481C1C}">
                <a14:useLocalDpi xmlns:a14="http://schemas.microsoft.com/office/drawing/2010/main" val="0"/>
              </a:ext>
            </a:extLst>
          </a:blip>
          <a:srcRect l="20456" t="20152" r="12843"/>
          <a:stretch/>
        </p:blipFill>
        <p:spPr bwMode="auto">
          <a:xfrm>
            <a:off x="152400" y="152400"/>
            <a:ext cx="2631007"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33689" t="20152" r="30959" b="56795"/>
          <a:stretch/>
        </p:blipFill>
        <p:spPr bwMode="auto">
          <a:xfrm>
            <a:off x="2971800" y="2487930"/>
            <a:ext cx="5215592" cy="255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58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614363"/>
            <a:ext cx="7505700"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828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2" descr="C:\Users\susan\Desktop\2015 FFA Hort Contest\Small\FFA Hort 2015 (6).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85" r="23198"/>
          <a:stretch/>
        </p:blipFill>
        <p:spPr bwMode="auto">
          <a:xfrm>
            <a:off x="228600" y="228600"/>
            <a:ext cx="1935190" cy="2662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3321" t="4467" r="31208" b="47766"/>
          <a:stretch/>
        </p:blipFill>
        <p:spPr bwMode="auto">
          <a:xfrm>
            <a:off x="2895600" y="1219200"/>
            <a:ext cx="4647625" cy="469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9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9" y="5715000"/>
            <a:ext cx="107112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descr="C:\Users\susan\Desktop\2015 FFA Hort Contest\Small\FFA Hort 2015 (7).jpg"/>
          <p:cNvPicPr>
            <a:picLocks noChangeAspect="1" noChangeArrowheads="1"/>
          </p:cNvPicPr>
          <p:nvPr/>
        </p:nvPicPr>
        <p:blipFill rotWithShape="1">
          <a:blip r:embed="rId2">
            <a:extLst>
              <a:ext uri="{28A0092B-C50C-407E-A947-70E740481C1C}">
                <a14:useLocalDpi xmlns:a14="http://schemas.microsoft.com/office/drawing/2010/main" val="0"/>
              </a:ext>
            </a:extLst>
          </a:blip>
          <a:srcRect l="19695" r="25786"/>
          <a:stretch/>
        </p:blipFill>
        <p:spPr bwMode="auto">
          <a:xfrm>
            <a:off x="228600" y="152400"/>
            <a:ext cx="2335530" cy="32129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usan\Desktop\2015 FFA Hort Contest\Small\FFA Hort 2015 (7).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8638" t="7415" r="32194" b="45336"/>
          <a:stretch/>
        </p:blipFill>
        <p:spPr bwMode="auto">
          <a:xfrm>
            <a:off x="2971800" y="1086505"/>
            <a:ext cx="5625966" cy="509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33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86" y="2286000"/>
            <a:ext cx="6865257" cy="1754326"/>
          </a:xfrm>
          <a:prstGeom prst="rect">
            <a:avLst/>
          </a:prstGeom>
          <a:solidFill>
            <a:schemeClr val="accent3">
              <a:lumMod val="60000"/>
              <a:lumOff val="40000"/>
            </a:schemeClr>
          </a:solidFill>
        </p:spPr>
        <p:txBody>
          <a:bodyPr wrap="square" rtlCol="0">
            <a:spAutoFit/>
          </a:bodyPr>
          <a:lstStyle/>
          <a:p>
            <a:pPr algn="ctr"/>
            <a:r>
              <a:rPr lang="en-US" dirty="0" smtClean="0"/>
              <a:t>This power point was provided for you by your Superintendent:</a:t>
            </a:r>
          </a:p>
          <a:p>
            <a:pPr algn="ctr"/>
            <a:endParaRPr lang="en-US" dirty="0"/>
          </a:p>
          <a:p>
            <a:pPr algn="ctr"/>
            <a:r>
              <a:rPr lang="en-US" dirty="0" smtClean="0"/>
              <a:t>Susan Trice</a:t>
            </a:r>
          </a:p>
          <a:p>
            <a:pPr algn="ctr"/>
            <a:r>
              <a:rPr lang="en-US" dirty="0" smtClean="0"/>
              <a:t>University of Maryland Extension</a:t>
            </a:r>
          </a:p>
          <a:p>
            <a:pPr algn="ctr"/>
            <a:r>
              <a:rPr lang="en-US" dirty="0" smtClean="0"/>
              <a:t>Horticulture Educator/ Master Gardener Coordinator</a:t>
            </a:r>
          </a:p>
          <a:p>
            <a:pPr algn="ctr"/>
            <a:r>
              <a:rPr lang="en-US" dirty="0" smtClean="0"/>
              <a:t>strice@umd.edu</a:t>
            </a:r>
            <a:endParaRPr lang="en-US" dirty="0"/>
          </a:p>
        </p:txBody>
      </p:sp>
      <p:pic>
        <p:nvPicPr>
          <p:cNvPr id="4" name="Picture 3" descr="C:\Users\Bill\AppData\Local\Microsoft\Windows\Temporary Internet Files\Content.Outlook\8O0TNOJN\Extension_slogan_color web (2).jpg"/>
          <p:cNvPicPr>
            <a:picLocks noChangeAspect="1" noChangeArrowheads="1"/>
          </p:cNvPicPr>
          <p:nvPr/>
        </p:nvPicPr>
        <p:blipFill>
          <a:blip r:embed="rId2" cstate="print"/>
          <a:srcRect/>
          <a:stretch>
            <a:fillRect/>
          </a:stretch>
        </p:blipFill>
        <p:spPr bwMode="auto">
          <a:xfrm>
            <a:off x="381000" y="304800"/>
            <a:ext cx="2090927" cy="1027592"/>
          </a:xfrm>
          <a:prstGeom prst="rect">
            <a:avLst/>
          </a:prstGeom>
          <a:noFill/>
        </p:spPr>
      </p:pic>
      <p:sp>
        <p:nvSpPr>
          <p:cNvPr id="6" name="Rectangle 5"/>
          <p:cNvSpPr/>
          <p:nvPr/>
        </p:nvSpPr>
        <p:spPr>
          <a:xfrm>
            <a:off x="232229" y="5825861"/>
            <a:ext cx="8621486" cy="64633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8429" y="5819049"/>
            <a:ext cx="8469086" cy="646331"/>
          </a:xfrm>
          <a:prstGeom prst="rect">
            <a:avLst/>
          </a:prstGeom>
        </p:spPr>
        <p:txBody>
          <a:bodyPr wrap="square">
            <a:spAutoFit/>
          </a:bodyPr>
          <a:lstStyle/>
          <a:p>
            <a:r>
              <a:rPr lang="en-US" sz="1200" i="1" dirty="0"/>
              <a:t>The University of Maryland, College of Agriculture and Natural Resources programs are open to all and will not discriminate against anyone because of race, age, sex, color, sexual orientation, physical or mental disability, religion, ancestry, or national origin, marital status, genetic information, or political affiliation, or gender identity and expression. </a:t>
            </a:r>
            <a:endParaRPr lang="en-US" sz="1200" dirty="0"/>
          </a:p>
        </p:txBody>
      </p:sp>
    </p:spTree>
    <p:extLst>
      <p:ext uri="{BB962C8B-B14F-4D97-AF65-F5344CB8AC3E}">
        <p14:creationId xmlns:p14="http://schemas.microsoft.com/office/powerpoint/2010/main" val="101073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C:\Users\susan\Desktop\2015 FFA Hort Contest\Small\FFA Hort 2015 (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07).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1364" t="-1212" b="32273"/>
          <a:stretch/>
        </p:blipFill>
        <p:spPr bwMode="auto">
          <a:xfrm>
            <a:off x="2438400" y="2667000"/>
            <a:ext cx="5538651" cy="323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41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descr="C:\Users\susan\Desktop\2015 FFA Hort Contest\Small\FFA Hort 2015 (108).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67" r="27005"/>
          <a:stretch/>
        </p:blipFill>
        <p:spPr bwMode="auto">
          <a:xfrm>
            <a:off x="0" y="0"/>
            <a:ext cx="1743307" cy="2890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08).jpg"/>
          <p:cNvPicPr>
            <a:picLocks noChangeAspect="1" noChangeArrowheads="1"/>
          </p:cNvPicPr>
          <p:nvPr/>
        </p:nvPicPr>
        <p:blipFill rotWithShape="1">
          <a:blip r:embed="rId2">
            <a:extLst>
              <a:ext uri="{28A0092B-C50C-407E-A947-70E740481C1C}">
                <a14:useLocalDpi xmlns:a14="http://schemas.microsoft.com/office/drawing/2010/main" val="0"/>
              </a:ext>
            </a:extLst>
          </a:blip>
          <a:srcRect l="29503" t="7013" r="29319" b="40185"/>
          <a:stretch/>
        </p:blipFill>
        <p:spPr bwMode="auto">
          <a:xfrm>
            <a:off x="2667000" y="1142999"/>
            <a:ext cx="4991858"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64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C:\Users\susan\Desktop\2015 FFA Hort Contest\Small\FFA Hort 2015 (109).jpg"/>
          <p:cNvPicPr>
            <a:picLocks noChangeAspect="1" noChangeArrowheads="1"/>
          </p:cNvPicPr>
          <p:nvPr/>
        </p:nvPicPr>
        <p:blipFill rotWithShape="1">
          <a:blip r:embed="rId2">
            <a:extLst>
              <a:ext uri="{28A0092B-C50C-407E-A947-70E740481C1C}">
                <a14:useLocalDpi xmlns:a14="http://schemas.microsoft.com/office/drawing/2010/main" val="0"/>
              </a:ext>
            </a:extLst>
          </a:blip>
          <a:srcRect l="25178" r="22741"/>
          <a:stretch/>
        </p:blipFill>
        <p:spPr bwMode="auto">
          <a:xfrm>
            <a:off x="0" y="0"/>
            <a:ext cx="2133600" cy="3072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09).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7402" t="11698" r="31031" b="47487"/>
          <a:stretch/>
        </p:blipFill>
        <p:spPr bwMode="auto">
          <a:xfrm>
            <a:off x="3124200" y="1428750"/>
            <a:ext cx="4655938" cy="451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18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descr="C:\Users\susan\Desktop\2015 FFA Hort Contest\Small\FFA Hort 2015 (110).jpg"/>
          <p:cNvPicPr>
            <a:picLocks noChangeAspect="1" noChangeArrowheads="1"/>
          </p:cNvPicPr>
          <p:nvPr/>
        </p:nvPicPr>
        <p:blipFill rotWithShape="1">
          <a:blip r:embed="rId2">
            <a:extLst>
              <a:ext uri="{28A0092B-C50C-407E-A947-70E740481C1C}">
                <a14:useLocalDpi xmlns:a14="http://schemas.microsoft.com/office/drawing/2010/main" val="0"/>
              </a:ext>
            </a:extLst>
          </a:blip>
          <a:srcRect t="21219" b="27614"/>
          <a:stretch/>
        </p:blipFill>
        <p:spPr bwMode="auto">
          <a:xfrm rot="5400000">
            <a:off x="-466093" y="462283"/>
            <a:ext cx="2909577" cy="1985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10).jpg"/>
          <p:cNvPicPr>
            <a:picLocks noChangeAspect="1" noChangeArrowheads="1"/>
          </p:cNvPicPr>
          <p:nvPr/>
        </p:nvPicPr>
        <p:blipFill rotWithShape="1">
          <a:blip r:embed="rId2">
            <a:extLst>
              <a:ext uri="{28A0092B-C50C-407E-A947-70E740481C1C}">
                <a14:useLocalDpi xmlns:a14="http://schemas.microsoft.com/office/drawing/2010/main" val="0"/>
              </a:ext>
            </a:extLst>
          </a:blip>
          <a:srcRect l="5640" t="30218" r="58798" b="38287"/>
          <a:stretch/>
        </p:blipFill>
        <p:spPr bwMode="auto">
          <a:xfrm rot="5400000">
            <a:off x="2921046" y="660354"/>
            <a:ext cx="4495800" cy="530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8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6" name="Picture 2" descr="C:\Users\susan\Desktop\2015 FFA Hort Contest\Small\FFA Hort 2015 (111).jpg"/>
          <p:cNvPicPr>
            <a:picLocks noChangeAspect="1" noChangeArrowheads="1"/>
          </p:cNvPicPr>
          <p:nvPr/>
        </p:nvPicPr>
        <p:blipFill rotWithShape="1">
          <a:blip r:embed="rId2">
            <a:extLst>
              <a:ext uri="{28A0092B-C50C-407E-A947-70E740481C1C}">
                <a14:useLocalDpi xmlns:a14="http://schemas.microsoft.com/office/drawing/2010/main" val="0"/>
              </a:ext>
            </a:extLst>
          </a:blip>
          <a:srcRect t="22285" b="30202"/>
          <a:stretch/>
        </p:blipFill>
        <p:spPr bwMode="auto">
          <a:xfrm rot="5400000">
            <a:off x="-562068" y="562067"/>
            <a:ext cx="3067236"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11).jpg"/>
          <p:cNvPicPr>
            <a:picLocks noChangeAspect="1" noChangeArrowheads="1"/>
          </p:cNvPicPr>
          <p:nvPr/>
        </p:nvPicPr>
        <p:blipFill rotWithShape="1">
          <a:blip r:embed="rId2">
            <a:extLst>
              <a:ext uri="{28A0092B-C50C-407E-A947-70E740481C1C}">
                <a14:useLocalDpi xmlns:a14="http://schemas.microsoft.com/office/drawing/2010/main" val="0"/>
              </a:ext>
            </a:extLst>
          </a:blip>
          <a:srcRect l="4472" t="29924" r="43730" b="30202"/>
          <a:stretch/>
        </p:blipFill>
        <p:spPr bwMode="auto">
          <a:xfrm rot="5400000">
            <a:off x="2806574" y="1003426"/>
            <a:ext cx="4805066" cy="493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95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usan\Desktop\2015 FFA Hort Contest\Small\FFA Hort 2015 (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6855"/>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171" name="Picture 3" descr="C:\Users\susan\Desktop\2015 FFA Hort Contest\Small\FFA Hort 2015 (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
            <a:ext cx="5181600" cy="69087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usan\Desktop\2015 FFA Hort Contest\Small\FFA Hort 2015 (1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455"/>
          <a:stretch/>
        </p:blipFill>
        <p:spPr bwMode="auto">
          <a:xfrm>
            <a:off x="11430" y="13605"/>
            <a:ext cx="39624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usan\Desktop\2015 FFA Hort Contest\Small\FFA Hort 2015 (112).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51974" t="11792" r="33563" b="75279"/>
          <a:stretch/>
        </p:blipFill>
        <p:spPr bwMode="auto">
          <a:xfrm>
            <a:off x="3048000" y="4684433"/>
            <a:ext cx="2122170" cy="150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1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5000"/>
            <a:ext cx="72006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4" name="Picture 2" descr="C:\Users\susan\Desktop\2015 FFA Hort Contest\Small\FFA Hort 2015 (115).jpg"/>
          <p:cNvPicPr>
            <a:picLocks noChangeAspect="1" noChangeArrowheads="1"/>
          </p:cNvPicPr>
          <p:nvPr/>
        </p:nvPicPr>
        <p:blipFill rotWithShape="1">
          <a:blip r:embed="rId2">
            <a:extLst>
              <a:ext uri="{28A0092B-C50C-407E-A947-70E740481C1C}">
                <a14:useLocalDpi xmlns:a14="http://schemas.microsoft.com/office/drawing/2010/main" val="0"/>
              </a:ext>
            </a:extLst>
          </a:blip>
          <a:srcRect l="6142" t="26244" r="6345" b="31573"/>
          <a:stretch/>
        </p:blipFill>
        <p:spPr bwMode="auto">
          <a:xfrm rot="5400000">
            <a:off x="-550730" y="550731"/>
            <a:ext cx="308265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an\Desktop\2015 FFA Hort Contest\Small\FFA Hort 2015 (11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6142" t="26244" r="50102" b="31573"/>
          <a:stretch/>
        </p:blipFill>
        <p:spPr bwMode="auto">
          <a:xfrm rot="5400000">
            <a:off x="3247230" y="1248570"/>
            <a:ext cx="4066334" cy="522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263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149</Words>
  <Application>Microsoft Office PowerPoint</Application>
  <PresentationFormat>On-screen Show (4:3)</PresentationFormat>
  <Paragraphs>34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2015 Fruits, Nuts and Berries Identification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NJHA State Vegetable Judging 2012</dc:title>
  <dc:creator>IET</dc:creator>
  <cp:lastModifiedBy>susan</cp:lastModifiedBy>
  <cp:revision>15</cp:revision>
  <dcterms:created xsi:type="dcterms:W3CDTF">2013-04-08T15:55:29Z</dcterms:created>
  <dcterms:modified xsi:type="dcterms:W3CDTF">2015-05-04T00:47:55Z</dcterms:modified>
</cp:coreProperties>
</file>